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6A4BEAF-BBB5-4488-BD8D-B7B1531D5378}" type="datetimeFigureOut">
              <a:rPr lang="en-US" smtClean="0"/>
              <a:t>12/18/2012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1A0974-CEE8-4098-93BB-60DC2A10D1E0}" type="slidenum">
              <a:rPr lang="en-US" smtClean="0"/>
              <a:t>‹#›</a:t>
            </a:fld>
            <a:endParaRPr lang="en-US"/>
          </a:p>
        </p:txBody>
      </p:sp>
    </p:spTree>
    <p:extLst>
      <p:ext uri="{BB962C8B-B14F-4D97-AF65-F5344CB8AC3E}">
        <p14:creationId xmlns:p14="http://schemas.microsoft.com/office/powerpoint/2010/main" val="21127760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A4BEAF-BBB5-4488-BD8D-B7B1531D5378}" type="datetimeFigureOut">
              <a:rPr lang="en-US" smtClean="0"/>
              <a:t>12/18/2012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1A0974-CEE8-4098-93BB-60DC2A10D1E0}" type="slidenum">
              <a:rPr lang="en-US" smtClean="0"/>
              <a:t>‹#›</a:t>
            </a:fld>
            <a:endParaRPr lang="en-US"/>
          </a:p>
        </p:txBody>
      </p:sp>
    </p:spTree>
    <p:extLst>
      <p:ext uri="{BB962C8B-B14F-4D97-AF65-F5344CB8AC3E}">
        <p14:creationId xmlns:p14="http://schemas.microsoft.com/office/powerpoint/2010/main" val="1670227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A4BEAF-BBB5-4488-BD8D-B7B1531D5378}" type="datetimeFigureOut">
              <a:rPr lang="en-US" smtClean="0"/>
              <a:t>12/18/2012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1A0974-CEE8-4098-93BB-60DC2A10D1E0}" type="slidenum">
              <a:rPr lang="en-US" smtClean="0"/>
              <a:t>‹#›</a:t>
            </a:fld>
            <a:endParaRPr lang="en-US"/>
          </a:p>
        </p:txBody>
      </p:sp>
    </p:spTree>
    <p:extLst>
      <p:ext uri="{BB962C8B-B14F-4D97-AF65-F5344CB8AC3E}">
        <p14:creationId xmlns:p14="http://schemas.microsoft.com/office/powerpoint/2010/main" val="2545508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A4BEAF-BBB5-4488-BD8D-B7B1531D5378}" type="datetimeFigureOut">
              <a:rPr lang="en-US" smtClean="0"/>
              <a:t>12/18/2012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1A0974-CEE8-4098-93BB-60DC2A10D1E0}" type="slidenum">
              <a:rPr lang="en-US" smtClean="0"/>
              <a:t>‹#›</a:t>
            </a:fld>
            <a:endParaRPr lang="en-US"/>
          </a:p>
        </p:txBody>
      </p:sp>
    </p:spTree>
    <p:extLst>
      <p:ext uri="{BB962C8B-B14F-4D97-AF65-F5344CB8AC3E}">
        <p14:creationId xmlns:p14="http://schemas.microsoft.com/office/powerpoint/2010/main" val="881308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A4BEAF-BBB5-4488-BD8D-B7B1531D5378}" type="datetimeFigureOut">
              <a:rPr lang="en-US" smtClean="0"/>
              <a:t>12/18/2012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1A0974-CEE8-4098-93BB-60DC2A10D1E0}" type="slidenum">
              <a:rPr lang="en-US" smtClean="0"/>
              <a:t>‹#›</a:t>
            </a:fld>
            <a:endParaRPr lang="en-US"/>
          </a:p>
        </p:txBody>
      </p:sp>
    </p:spTree>
    <p:extLst>
      <p:ext uri="{BB962C8B-B14F-4D97-AF65-F5344CB8AC3E}">
        <p14:creationId xmlns:p14="http://schemas.microsoft.com/office/powerpoint/2010/main" val="146524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6A4BEAF-BBB5-4488-BD8D-B7B1531D5378}" type="datetimeFigureOut">
              <a:rPr lang="en-US" smtClean="0"/>
              <a:t>12/18/2012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1A0974-CEE8-4098-93BB-60DC2A10D1E0}" type="slidenum">
              <a:rPr lang="en-US" smtClean="0"/>
              <a:t>‹#›</a:t>
            </a:fld>
            <a:endParaRPr lang="en-US"/>
          </a:p>
        </p:txBody>
      </p:sp>
    </p:spTree>
    <p:extLst>
      <p:ext uri="{BB962C8B-B14F-4D97-AF65-F5344CB8AC3E}">
        <p14:creationId xmlns:p14="http://schemas.microsoft.com/office/powerpoint/2010/main" val="3902837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6A4BEAF-BBB5-4488-BD8D-B7B1531D5378}" type="datetimeFigureOut">
              <a:rPr lang="en-US" smtClean="0"/>
              <a:t>12/18/2012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1A0974-CEE8-4098-93BB-60DC2A10D1E0}" type="slidenum">
              <a:rPr lang="en-US" smtClean="0"/>
              <a:t>‹#›</a:t>
            </a:fld>
            <a:endParaRPr lang="en-US"/>
          </a:p>
        </p:txBody>
      </p:sp>
    </p:spTree>
    <p:extLst>
      <p:ext uri="{BB962C8B-B14F-4D97-AF65-F5344CB8AC3E}">
        <p14:creationId xmlns:p14="http://schemas.microsoft.com/office/powerpoint/2010/main" val="161090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A4BEAF-BBB5-4488-BD8D-B7B1531D5378}" type="datetimeFigureOut">
              <a:rPr lang="en-US" smtClean="0"/>
              <a:t>12/18/2012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1A0974-CEE8-4098-93BB-60DC2A10D1E0}" type="slidenum">
              <a:rPr lang="en-US" smtClean="0"/>
              <a:t>‹#›</a:t>
            </a:fld>
            <a:endParaRPr lang="en-US"/>
          </a:p>
        </p:txBody>
      </p:sp>
    </p:spTree>
    <p:extLst>
      <p:ext uri="{BB962C8B-B14F-4D97-AF65-F5344CB8AC3E}">
        <p14:creationId xmlns:p14="http://schemas.microsoft.com/office/powerpoint/2010/main" val="37040788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A4BEAF-BBB5-4488-BD8D-B7B1531D5378}" type="datetimeFigureOut">
              <a:rPr lang="en-US" smtClean="0"/>
              <a:t>12/18/2012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1A0974-CEE8-4098-93BB-60DC2A10D1E0}" type="slidenum">
              <a:rPr lang="en-US" smtClean="0"/>
              <a:t>‹#›</a:t>
            </a:fld>
            <a:endParaRPr lang="en-US"/>
          </a:p>
        </p:txBody>
      </p:sp>
    </p:spTree>
    <p:extLst>
      <p:ext uri="{BB962C8B-B14F-4D97-AF65-F5344CB8AC3E}">
        <p14:creationId xmlns:p14="http://schemas.microsoft.com/office/powerpoint/2010/main" val="33533615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A4BEAF-BBB5-4488-BD8D-B7B1531D5378}" type="datetimeFigureOut">
              <a:rPr lang="en-US" smtClean="0"/>
              <a:t>12/18/2012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1A0974-CEE8-4098-93BB-60DC2A10D1E0}" type="slidenum">
              <a:rPr lang="en-US" smtClean="0"/>
              <a:t>‹#›</a:t>
            </a:fld>
            <a:endParaRPr lang="en-US"/>
          </a:p>
        </p:txBody>
      </p:sp>
    </p:spTree>
    <p:extLst>
      <p:ext uri="{BB962C8B-B14F-4D97-AF65-F5344CB8AC3E}">
        <p14:creationId xmlns:p14="http://schemas.microsoft.com/office/powerpoint/2010/main" val="1331279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A4BEAF-BBB5-4488-BD8D-B7B1531D5378}" type="datetimeFigureOut">
              <a:rPr lang="en-US" smtClean="0"/>
              <a:t>12/18/2012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1A0974-CEE8-4098-93BB-60DC2A10D1E0}" type="slidenum">
              <a:rPr lang="en-US" smtClean="0"/>
              <a:t>‹#›</a:t>
            </a:fld>
            <a:endParaRPr lang="en-US"/>
          </a:p>
        </p:txBody>
      </p:sp>
    </p:spTree>
    <p:extLst>
      <p:ext uri="{BB962C8B-B14F-4D97-AF65-F5344CB8AC3E}">
        <p14:creationId xmlns:p14="http://schemas.microsoft.com/office/powerpoint/2010/main" val="1666259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A4BEAF-BBB5-4488-BD8D-B7B1531D5378}" type="datetimeFigureOut">
              <a:rPr lang="en-US" smtClean="0"/>
              <a:t>12/18/2012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1A0974-CEE8-4098-93BB-60DC2A10D1E0}" type="slidenum">
              <a:rPr lang="en-US" smtClean="0"/>
              <a:t>‹#›</a:t>
            </a:fld>
            <a:endParaRPr lang="en-US"/>
          </a:p>
        </p:txBody>
      </p:sp>
    </p:spTree>
    <p:extLst>
      <p:ext uri="{BB962C8B-B14F-4D97-AF65-F5344CB8AC3E}">
        <p14:creationId xmlns:p14="http://schemas.microsoft.com/office/powerpoint/2010/main" val="30995067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 y="304800"/>
            <a:ext cx="7239000" cy="1938992"/>
          </a:xfrm>
          <a:prstGeom prst="rect">
            <a:avLst/>
          </a:prstGeom>
          <a:noFill/>
        </p:spPr>
        <p:txBody>
          <a:bodyPr wrap="square" rtlCol="0">
            <a:spAutoFit/>
          </a:bodyPr>
          <a:lstStyle/>
          <a:p>
            <a:pPr algn="ctr"/>
            <a:r>
              <a:rPr lang="en-US" sz="4000" b="1" dirty="0" smtClean="0">
                <a:solidFill>
                  <a:srgbClr val="FFFF00"/>
                </a:solidFill>
              </a:rPr>
              <a:t>Death in Surgery Related to Work Injury Due Workers' Compensation Benefits</a:t>
            </a:r>
            <a:endParaRPr lang="en-US" sz="4000" dirty="0">
              <a:solidFill>
                <a:srgbClr val="FFFF00"/>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2895600"/>
            <a:ext cx="4305300" cy="307920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3124200"/>
            <a:ext cx="3446241" cy="288358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565484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685800"/>
            <a:ext cx="8077200" cy="1508105"/>
          </a:xfrm>
          <a:prstGeom prst="rect">
            <a:avLst/>
          </a:prstGeom>
          <a:noFill/>
        </p:spPr>
        <p:txBody>
          <a:bodyPr wrap="square" rtlCol="0">
            <a:spAutoFit/>
          </a:bodyPr>
          <a:lstStyle/>
          <a:p>
            <a:r>
              <a:rPr lang="en-US" sz="3600" dirty="0" smtClean="0">
                <a:solidFill>
                  <a:srgbClr val="FFFF00"/>
                </a:solidFill>
              </a:rPr>
              <a:t>Workers Compensation: </a:t>
            </a:r>
            <a:r>
              <a:rPr lang="en-US" sz="2800" dirty="0" smtClean="0">
                <a:solidFill>
                  <a:srgbClr val="FF0000"/>
                </a:solidFill>
              </a:rPr>
              <a:t>Form of insurance that provides compensation medical care for employees who are injured in course of employment.</a:t>
            </a:r>
          </a:p>
        </p:txBody>
      </p:sp>
      <p:sp>
        <p:nvSpPr>
          <p:cNvPr id="5" name="TextBox 4"/>
          <p:cNvSpPr txBox="1"/>
          <p:nvPr/>
        </p:nvSpPr>
        <p:spPr>
          <a:xfrm>
            <a:off x="685800" y="2895600"/>
            <a:ext cx="7696200" cy="1631216"/>
          </a:xfrm>
          <a:prstGeom prst="rect">
            <a:avLst/>
          </a:prstGeom>
          <a:noFill/>
        </p:spPr>
        <p:txBody>
          <a:bodyPr wrap="square" rtlCol="0">
            <a:spAutoFit/>
          </a:bodyPr>
          <a:lstStyle/>
          <a:p>
            <a:r>
              <a:rPr lang="en-US" sz="3600" dirty="0" smtClean="0">
                <a:solidFill>
                  <a:srgbClr val="FFFF00"/>
                </a:solidFill>
              </a:rPr>
              <a:t>Work-Related Injury: </a:t>
            </a:r>
            <a:r>
              <a:rPr lang="en-US" sz="2800" dirty="0" smtClean="0">
                <a:solidFill>
                  <a:srgbClr val="FF0000"/>
                </a:solidFill>
              </a:rPr>
              <a:t>Work related injuries are injuries that occur on the job as a direct result of the duties assigned to the specific job position</a:t>
            </a:r>
            <a:r>
              <a:rPr lang="en-US" sz="3600" dirty="0" smtClean="0">
                <a:solidFill>
                  <a:srgbClr val="FFFF00"/>
                </a:solidFill>
              </a:rPr>
              <a:t> </a:t>
            </a:r>
            <a:endParaRPr lang="en-US" sz="3600" dirty="0">
              <a:solidFill>
                <a:srgbClr val="FFFF00"/>
              </a:solidFill>
            </a:endParaRPr>
          </a:p>
        </p:txBody>
      </p:sp>
    </p:spTree>
    <p:extLst>
      <p:ext uri="{BB962C8B-B14F-4D97-AF65-F5344CB8AC3E}">
        <p14:creationId xmlns:p14="http://schemas.microsoft.com/office/powerpoint/2010/main" val="24849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10937" y="181970"/>
            <a:ext cx="4886834" cy="110799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6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The Story</a:t>
            </a:r>
            <a:endParaRPr lang="en-US" sz="6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TextBox 4"/>
          <p:cNvSpPr txBox="1"/>
          <p:nvPr/>
        </p:nvSpPr>
        <p:spPr>
          <a:xfrm>
            <a:off x="1066800" y="1752600"/>
            <a:ext cx="7010400" cy="3539430"/>
          </a:xfrm>
          <a:prstGeom prst="rect">
            <a:avLst/>
          </a:prstGeom>
          <a:noFill/>
        </p:spPr>
        <p:txBody>
          <a:bodyPr wrap="square" rtlCol="0">
            <a:spAutoFit/>
          </a:bodyPr>
          <a:lstStyle/>
          <a:p>
            <a:r>
              <a:rPr lang="en-US" sz="2800" b="1" dirty="0" smtClean="0">
                <a:solidFill>
                  <a:schemeClr val="tx2">
                    <a:lumMod val="60000"/>
                    <a:lumOff val="40000"/>
                  </a:schemeClr>
                </a:solidFill>
              </a:rPr>
              <a:t>Gary is injured while carrying goods on the job. He had a herniated disc in his back and went to the doctor for further examination. The doctor was not sure if he was healthy enough for surgery so he was sent to the heart specialist. During the procedure, Gary died. </a:t>
            </a:r>
          </a:p>
          <a:p>
            <a:endParaRPr lang="en-US" sz="2800" b="1" dirty="0">
              <a:solidFill>
                <a:schemeClr val="tx2">
                  <a:lumMod val="60000"/>
                  <a:lumOff val="40000"/>
                </a:schemeClr>
              </a:solidFill>
            </a:endParaRPr>
          </a:p>
        </p:txBody>
      </p:sp>
    </p:spTree>
    <p:extLst>
      <p:ext uri="{BB962C8B-B14F-4D97-AF65-F5344CB8AC3E}">
        <p14:creationId xmlns:p14="http://schemas.microsoft.com/office/powerpoint/2010/main" val="28885833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2000" y="1295400"/>
            <a:ext cx="7543800" cy="4031873"/>
          </a:xfrm>
          <a:prstGeom prst="rect">
            <a:avLst/>
          </a:prstGeom>
          <a:noFill/>
        </p:spPr>
        <p:txBody>
          <a:bodyPr wrap="square" rtlCol="0">
            <a:spAutoFit/>
          </a:bodyPr>
          <a:lstStyle/>
          <a:p>
            <a:r>
              <a:rPr lang="en-US" sz="3200" b="1" dirty="0" smtClean="0">
                <a:solidFill>
                  <a:schemeClr val="tx2">
                    <a:lumMod val="60000"/>
                    <a:lumOff val="40000"/>
                  </a:schemeClr>
                </a:solidFill>
              </a:rPr>
              <a:t>Later, his wife sought death benefits from workers compensation. The company said it was because of heart related problems not because he was hurt on the job. The court originally sided with the company but then was reversed and realized he would have never needed surgery in the first place if his back was never hurt on the job.</a:t>
            </a:r>
            <a:endParaRPr lang="en-US" sz="3200" b="1" dirty="0">
              <a:solidFill>
                <a:schemeClr val="tx2">
                  <a:lumMod val="60000"/>
                  <a:lumOff val="40000"/>
                </a:schemeClr>
              </a:solidFill>
            </a:endParaRPr>
          </a:p>
        </p:txBody>
      </p:sp>
    </p:spTree>
    <p:extLst>
      <p:ext uri="{BB962C8B-B14F-4D97-AF65-F5344CB8AC3E}">
        <p14:creationId xmlns:p14="http://schemas.microsoft.com/office/powerpoint/2010/main" val="42820903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179</Words>
  <Application>Microsoft Office PowerPoint</Application>
  <PresentationFormat>On-screen Show (4:3)</PresentationFormat>
  <Paragraphs>6</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PowerPoint Presentation</vt:lpstr>
      <vt:lpstr>PowerPoint Presentation</vt:lpstr>
    </vt:vector>
  </TitlesOfParts>
  <Company>umsd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Robinson</dc:creator>
  <cp:lastModifiedBy>Thomas Robinson</cp:lastModifiedBy>
  <cp:revision>3</cp:revision>
  <dcterms:created xsi:type="dcterms:W3CDTF">2012-12-18T17:50:27Z</dcterms:created>
  <dcterms:modified xsi:type="dcterms:W3CDTF">2012-12-18T18:18:13Z</dcterms:modified>
</cp:coreProperties>
</file>